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3" r:id="rId4"/>
    <p:sldId id="265" r:id="rId5"/>
    <p:sldId id="267" r:id="rId6"/>
    <p:sldId id="269" r:id="rId7"/>
    <p:sldId id="268" r:id="rId8"/>
    <p:sldId id="261" r:id="rId9"/>
    <p:sldId id="259" r:id="rId10"/>
    <p:sldId id="262" r:id="rId11"/>
    <p:sldId id="264" r:id="rId12"/>
    <p:sldId id="257" r:id="rId13"/>
    <p:sldId id="258" r:id="rId14"/>
    <p:sldId id="26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0B3F-59D2-4DAF-B9D0-A015714D418E}" type="datetimeFigureOut">
              <a:rPr lang="es-ES_tradnl" smtClean="0"/>
              <a:t>22/06/2015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4BDF4-8998-4605-AB4B-9A4134B3EA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63118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0B3F-59D2-4DAF-B9D0-A015714D418E}" type="datetimeFigureOut">
              <a:rPr lang="es-ES_tradnl" smtClean="0"/>
              <a:t>22/06/2015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4BDF4-8998-4605-AB4B-9A4134B3EA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6186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0B3F-59D2-4DAF-B9D0-A015714D418E}" type="datetimeFigureOut">
              <a:rPr lang="es-ES_tradnl" smtClean="0"/>
              <a:t>22/06/2015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4BDF4-8998-4605-AB4B-9A4134B3EA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69432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0B3F-59D2-4DAF-B9D0-A015714D418E}" type="datetimeFigureOut">
              <a:rPr lang="es-ES_tradnl" smtClean="0"/>
              <a:t>22/06/2015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4BDF4-8998-4605-AB4B-9A4134B3EA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9661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0B3F-59D2-4DAF-B9D0-A015714D418E}" type="datetimeFigureOut">
              <a:rPr lang="es-ES_tradnl" smtClean="0"/>
              <a:t>22/06/2015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4BDF4-8998-4605-AB4B-9A4134B3EA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09204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0B3F-59D2-4DAF-B9D0-A015714D418E}" type="datetimeFigureOut">
              <a:rPr lang="es-ES_tradnl" smtClean="0"/>
              <a:t>22/06/2015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4BDF4-8998-4605-AB4B-9A4134B3EA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5342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0B3F-59D2-4DAF-B9D0-A015714D418E}" type="datetimeFigureOut">
              <a:rPr lang="es-ES_tradnl" smtClean="0"/>
              <a:t>22/06/2015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4BDF4-8998-4605-AB4B-9A4134B3EA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73137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0B3F-59D2-4DAF-B9D0-A015714D418E}" type="datetimeFigureOut">
              <a:rPr lang="es-ES_tradnl" smtClean="0"/>
              <a:t>22/06/2015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4BDF4-8998-4605-AB4B-9A4134B3EA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8477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0B3F-59D2-4DAF-B9D0-A015714D418E}" type="datetimeFigureOut">
              <a:rPr lang="es-ES_tradnl" smtClean="0"/>
              <a:t>22/06/2015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4BDF4-8998-4605-AB4B-9A4134B3EA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54648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0B3F-59D2-4DAF-B9D0-A015714D418E}" type="datetimeFigureOut">
              <a:rPr lang="es-ES_tradnl" smtClean="0"/>
              <a:t>22/06/2015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4BDF4-8998-4605-AB4B-9A4134B3EA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46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0B3F-59D2-4DAF-B9D0-A015714D418E}" type="datetimeFigureOut">
              <a:rPr lang="es-ES_tradnl" smtClean="0"/>
              <a:t>22/06/2015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4BDF4-8998-4605-AB4B-9A4134B3EA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14202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90B3F-59D2-4DAF-B9D0-A015714D418E}" type="datetimeFigureOut">
              <a:rPr lang="es-ES_tradnl" smtClean="0"/>
              <a:t>22/06/2015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4BDF4-8998-4605-AB4B-9A4134B3EA3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8510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enervee.com/" TargetMode="External"/><Relationship Id="rId2" Type="http://schemas.openxmlformats.org/officeDocument/2006/relationships/hyperlink" Target="l'enervee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uliangermain.com/projects/classrooms.php" TargetMode="External"/><Relationship Id="rId2" Type="http://schemas.openxmlformats.org/officeDocument/2006/relationships/hyperlink" Target="http://www.theguardian.com/education/gallery/2012/sep/14/schools-around-the-world-children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1jour1actu.com/info-animee/biodiversite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tv5monde.com/TV5Site/dictee/dictee.php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frenchmusicuk.co.uk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quiz.tv5monde.com/decouverte/quizz/cuisine_2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err="1" smtClean="0"/>
              <a:t>Lundi</a:t>
            </a:r>
            <a:r>
              <a:rPr lang="es-ES_tradnl" dirty="0" smtClean="0"/>
              <a:t> 22 </a:t>
            </a:r>
            <a:r>
              <a:rPr lang="es-ES_tradnl" dirty="0" err="1" smtClean="0"/>
              <a:t>juin</a:t>
            </a:r>
            <a:endParaRPr lang="es-ES_trad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err="1" smtClean="0"/>
              <a:t>Bonsoir</a:t>
            </a:r>
            <a:r>
              <a:rPr lang="es-ES_tradnl" dirty="0" smtClean="0"/>
              <a:t> à </a:t>
            </a:r>
            <a:r>
              <a:rPr lang="es-ES_tradnl" dirty="0" err="1" smtClean="0"/>
              <a:t>tous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9291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L’énervée</a:t>
            </a:r>
            <a:endParaRPr lang="es-ES_tradnl" dirty="0"/>
          </a:p>
        </p:txBody>
      </p:sp>
      <p:sp>
        <p:nvSpPr>
          <p:cNvPr id="5" name="5-Point Star 4">
            <a:hlinkClick r:id="rId2" action="ppaction://hlinkfile"/>
          </p:cNvPr>
          <p:cNvSpPr/>
          <p:nvPr/>
        </p:nvSpPr>
        <p:spPr>
          <a:xfrm>
            <a:off x="3966693" y="789647"/>
            <a:ext cx="656822" cy="47651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Rectangle 5"/>
          <p:cNvSpPr/>
          <p:nvPr/>
        </p:nvSpPr>
        <p:spPr>
          <a:xfrm>
            <a:off x="838200" y="1982205"/>
            <a:ext cx="462934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4000" dirty="0" smtClean="0">
                <a:hlinkClick r:id="rId3"/>
              </a:rPr>
              <a:t>http://lenervee.com/</a:t>
            </a:r>
            <a:endParaRPr lang="es-ES_tradnl" sz="4000" dirty="0" smtClean="0"/>
          </a:p>
          <a:p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151664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L’école</a:t>
            </a:r>
            <a:r>
              <a:rPr lang="es-ES_tradnl" dirty="0" smtClean="0"/>
              <a:t> </a:t>
            </a:r>
            <a:r>
              <a:rPr lang="es-ES_tradnl" dirty="0" err="1" smtClean="0"/>
              <a:t>dans</a:t>
            </a:r>
            <a:r>
              <a:rPr lang="es-ES_tradnl" dirty="0" smtClean="0"/>
              <a:t> le monde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hlinkClick r:id="rId2"/>
              </a:rPr>
              <a:t>http://www.theguardian.com/education/gallery/2012/sep/14/schools-around-the-world-children</a:t>
            </a:r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r>
              <a:rPr lang="es-ES_tradnl" smtClean="0">
                <a:hlinkClick r:id="rId3"/>
              </a:rPr>
              <a:t>http://www.juliangermain.com/projects/classrooms.php</a:t>
            </a:r>
            <a:endParaRPr lang="es-ES_tradnl" smtClean="0"/>
          </a:p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7351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06958" y="5424033"/>
            <a:ext cx="84549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>
                <a:hlinkClick r:id="rId2"/>
              </a:rPr>
              <a:t>http://1jour1actu.com/info-animee/biodiversite/</a:t>
            </a:r>
            <a:endParaRPr lang="fr-FR" sz="3200" dirty="0"/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30732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19837" y="6211669"/>
            <a:ext cx="56860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http://www.tv5monde.com/TV5Site/dictee/dictee.php</a:t>
            </a:r>
            <a:r>
              <a:rPr lang="fr-FR" dirty="0"/>
              <a:t> </a:t>
            </a: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837" y="413533"/>
            <a:ext cx="8042856" cy="540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14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3516" y="5652683"/>
            <a:ext cx="62034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dirty="0">
                <a:hlinkClick r:id="rId2"/>
              </a:rPr>
              <a:t>http://frenchmusicuk.co.uk/</a:t>
            </a:r>
            <a:r>
              <a:rPr lang="fr-FR" sz="4000" dirty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124" y="235446"/>
            <a:ext cx="7946265" cy="525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61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391" t="15977" r="18556" b="5150"/>
          <a:stretch/>
        </p:blipFill>
        <p:spPr>
          <a:xfrm>
            <a:off x="1184856" y="334851"/>
            <a:ext cx="8899706" cy="625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9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456" y="365125"/>
            <a:ext cx="11706896" cy="1325563"/>
          </a:xfrm>
        </p:spPr>
        <p:txBody>
          <a:bodyPr>
            <a:noAutofit/>
          </a:bodyPr>
          <a:lstStyle/>
          <a:p>
            <a:r>
              <a:rPr lang="es-ES_tradnl" sz="8000" dirty="0" smtClean="0"/>
              <a:t>La </a:t>
            </a:r>
            <a:r>
              <a:rPr lang="es-ES_tradnl" sz="8000" dirty="0" err="1" smtClean="0"/>
              <a:t>carte</a:t>
            </a:r>
            <a:r>
              <a:rPr lang="es-ES_tradnl" sz="8000" dirty="0" smtClean="0"/>
              <a:t> </a:t>
            </a:r>
            <a:r>
              <a:rPr lang="es-ES_tradnl" sz="8000" dirty="0" err="1" smtClean="0"/>
              <a:t>postale</a:t>
            </a:r>
            <a:r>
              <a:rPr lang="es-ES_tradnl" sz="8000" dirty="0" smtClean="0"/>
              <a:t> de Trevor</a:t>
            </a:r>
            <a:endParaRPr lang="es-ES_tradnl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sz="5400" dirty="0"/>
              <a:t>Salut la classe!</a:t>
            </a:r>
            <a:r>
              <a:rPr lang="fr-FR" sz="5400" dirty="0" smtClean="0"/>
              <a:t/>
            </a:r>
            <a:br>
              <a:rPr lang="fr-FR" sz="5400" dirty="0" smtClean="0"/>
            </a:br>
            <a:r>
              <a:rPr lang="fr-FR" sz="5400" dirty="0"/>
              <a:t>Je suis au bord de la Gironde un peu au sud de Talmont qu'on voit ici au fond. Les carrelets pour la pêche sont typiques de la région.</a:t>
            </a:r>
            <a:r>
              <a:rPr lang="fr-FR" sz="5400" dirty="0" smtClean="0"/>
              <a:t/>
            </a:r>
            <a:br>
              <a:rPr lang="fr-FR" sz="5400" dirty="0" smtClean="0"/>
            </a:br>
            <a:r>
              <a:rPr lang="fr-FR" sz="5400" dirty="0"/>
              <a:t>Après deux jours nuageux il fait du soleil, autour de 24C. C'est formidable! A l'instant je vais plonger dans la piscine!!</a:t>
            </a:r>
            <a:r>
              <a:rPr lang="fr-FR" sz="5400" dirty="0" smtClean="0"/>
              <a:t/>
            </a:r>
            <a:br>
              <a:rPr lang="fr-FR" sz="5400" dirty="0" smtClean="0"/>
            </a:br>
            <a:r>
              <a:rPr lang="fr-FR" sz="5400" dirty="0"/>
              <a:t>Bien cordialement à tous,</a:t>
            </a:r>
            <a:r>
              <a:rPr lang="fr-FR" sz="5400" dirty="0" smtClean="0"/>
              <a:t/>
            </a:r>
            <a:br>
              <a:rPr lang="fr-FR" sz="5400" dirty="0" smtClean="0"/>
            </a:br>
            <a:r>
              <a:rPr lang="fr-FR" sz="5400" dirty="0"/>
              <a:t>Trevor </a:t>
            </a:r>
            <a:r>
              <a:rPr lang="fr-FR" sz="5400" dirty="0" smtClean="0"/>
              <a:t/>
            </a:r>
            <a:br>
              <a:rPr lang="fr-FR" sz="5400" dirty="0" smtClean="0"/>
            </a:br>
            <a:r>
              <a:rPr lang="fr-FR" sz="5400" dirty="0"/>
              <a:t>Sent </a:t>
            </a:r>
            <a:r>
              <a:rPr lang="fr-FR" sz="5400" dirty="0" err="1"/>
              <a:t>from</a:t>
            </a:r>
            <a:r>
              <a:rPr lang="fr-FR" sz="5400" dirty="0"/>
              <a:t> </a:t>
            </a:r>
            <a:r>
              <a:rPr lang="fr-FR" sz="5400" dirty="0" err="1"/>
              <a:t>my</a:t>
            </a:r>
            <a:r>
              <a:rPr lang="fr-FR" sz="5400" dirty="0"/>
              <a:t> iPad</a:t>
            </a:r>
            <a:endParaRPr lang="es-ES_tradnl" sz="5400" dirty="0"/>
          </a:p>
        </p:txBody>
      </p:sp>
    </p:spTree>
    <p:extLst>
      <p:ext uri="{BB962C8B-B14F-4D97-AF65-F5344CB8AC3E}">
        <p14:creationId xmlns:p14="http://schemas.microsoft.com/office/powerpoint/2010/main" val="424684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456" y="365125"/>
            <a:ext cx="11706896" cy="1325563"/>
          </a:xfrm>
        </p:spPr>
        <p:txBody>
          <a:bodyPr>
            <a:noAutofit/>
          </a:bodyPr>
          <a:lstStyle/>
          <a:p>
            <a:r>
              <a:rPr lang="es-ES_tradnl" sz="8000" dirty="0" smtClean="0"/>
              <a:t>La </a:t>
            </a:r>
            <a:r>
              <a:rPr lang="es-ES_tradnl" sz="8000" dirty="0" err="1" smtClean="0"/>
              <a:t>carte</a:t>
            </a:r>
            <a:r>
              <a:rPr lang="es-ES_tradnl" sz="8000" dirty="0" smtClean="0"/>
              <a:t> </a:t>
            </a:r>
            <a:r>
              <a:rPr lang="es-ES_tradnl" sz="8000" dirty="0" err="1" smtClean="0"/>
              <a:t>postale</a:t>
            </a:r>
            <a:r>
              <a:rPr lang="es-ES_tradnl" sz="8000" dirty="0" smtClean="0"/>
              <a:t> de Trevor</a:t>
            </a:r>
            <a:endParaRPr lang="es-ES_tradnl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5400" dirty="0" smtClean="0"/>
              <a:t>Trevor </a:t>
            </a:r>
            <a:r>
              <a:rPr lang="es-ES_tradnl" sz="5400" dirty="0" err="1" smtClean="0"/>
              <a:t>nous</a:t>
            </a:r>
            <a:r>
              <a:rPr lang="es-ES_tradnl" sz="5400" dirty="0" smtClean="0"/>
              <a:t> a </a:t>
            </a:r>
            <a:r>
              <a:rPr lang="es-ES_tradnl" sz="5400" dirty="0" err="1" smtClean="0"/>
              <a:t>envoyé</a:t>
            </a:r>
            <a:r>
              <a:rPr lang="es-ES_tradnl" sz="5400" dirty="0" smtClean="0"/>
              <a:t> une </a:t>
            </a:r>
            <a:r>
              <a:rPr lang="es-ES_tradnl" sz="5400" dirty="0" err="1" smtClean="0"/>
              <a:t>carte</a:t>
            </a:r>
            <a:r>
              <a:rPr lang="es-ES_tradnl" sz="5400" dirty="0" smtClean="0"/>
              <a:t> </a:t>
            </a:r>
            <a:r>
              <a:rPr lang="es-ES_tradnl" sz="5400" dirty="0" err="1" smtClean="0"/>
              <a:t>postale</a:t>
            </a:r>
            <a:r>
              <a:rPr lang="es-ES_tradnl" sz="5400" dirty="0" smtClean="0"/>
              <a:t> de </a:t>
            </a:r>
            <a:r>
              <a:rPr lang="es-ES_tradnl" sz="5400" dirty="0" err="1" smtClean="0"/>
              <a:t>ses</a:t>
            </a:r>
            <a:r>
              <a:rPr lang="es-ES_tradnl" sz="5400" dirty="0" smtClean="0"/>
              <a:t> </a:t>
            </a:r>
            <a:r>
              <a:rPr lang="es-ES_tradnl" sz="5400" dirty="0" err="1" smtClean="0"/>
              <a:t>vacances</a:t>
            </a:r>
            <a:r>
              <a:rPr lang="es-ES_tradnl" sz="5400" dirty="0" smtClean="0"/>
              <a:t>….</a:t>
            </a:r>
          </a:p>
          <a:p>
            <a:r>
              <a:rPr lang="es-ES_tradnl" sz="5400" dirty="0" err="1" smtClean="0"/>
              <a:t>Alors</a:t>
            </a:r>
            <a:r>
              <a:rPr lang="es-ES_tradnl" sz="5400" dirty="0" smtClean="0"/>
              <a:t>, </a:t>
            </a:r>
            <a:r>
              <a:rPr lang="es-ES_tradnl" sz="5400" dirty="0" err="1" smtClean="0"/>
              <a:t>on</a:t>
            </a:r>
            <a:r>
              <a:rPr lang="es-ES_tradnl" sz="5400" dirty="0" smtClean="0"/>
              <a:t> va </a:t>
            </a:r>
            <a:r>
              <a:rPr lang="es-ES_tradnl" sz="5400" dirty="0" err="1" smtClean="0"/>
              <a:t>tous</a:t>
            </a:r>
            <a:r>
              <a:rPr lang="es-ES_tradnl" sz="5400" dirty="0" smtClean="0"/>
              <a:t> lui </a:t>
            </a:r>
            <a:r>
              <a:rPr lang="es-ES_tradnl" sz="5400" dirty="0" err="1" smtClean="0"/>
              <a:t>répondre</a:t>
            </a:r>
            <a:r>
              <a:rPr lang="es-ES_tradnl" sz="5400" dirty="0" smtClean="0"/>
              <a:t>!</a:t>
            </a:r>
            <a:endParaRPr lang="es-ES_tradnl" sz="5400" dirty="0"/>
          </a:p>
        </p:txBody>
      </p:sp>
    </p:spTree>
    <p:extLst>
      <p:ext uri="{BB962C8B-B14F-4D97-AF65-F5344CB8AC3E}">
        <p14:creationId xmlns:p14="http://schemas.microsoft.com/office/powerpoint/2010/main" val="12661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14" y="365125"/>
            <a:ext cx="11057586" cy="1325563"/>
          </a:xfrm>
        </p:spPr>
        <p:txBody>
          <a:bodyPr>
            <a:noAutofit/>
          </a:bodyPr>
          <a:lstStyle/>
          <a:p>
            <a:r>
              <a:rPr lang="es-ES_tradnl" sz="8000" dirty="0" smtClean="0"/>
              <a:t>La </a:t>
            </a:r>
            <a:r>
              <a:rPr lang="es-ES_tradnl" sz="8000" dirty="0" err="1" smtClean="0"/>
              <a:t>carte</a:t>
            </a:r>
            <a:r>
              <a:rPr lang="es-ES_tradnl" sz="8000" dirty="0" smtClean="0"/>
              <a:t> </a:t>
            </a:r>
            <a:r>
              <a:rPr lang="es-ES_tradnl" sz="8000" dirty="0" err="1" smtClean="0"/>
              <a:t>postale</a:t>
            </a:r>
            <a:r>
              <a:rPr lang="es-ES_tradnl" sz="8000" dirty="0" smtClean="0"/>
              <a:t> de Trevor</a:t>
            </a:r>
            <a:endParaRPr lang="es-ES_tradnl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Ecris une réponse à Trevor.</a:t>
            </a:r>
          </a:p>
          <a:p>
            <a:r>
              <a:rPr lang="fr-FR" sz="4000" dirty="0" smtClean="0"/>
              <a:t>Utilise un peu d’ironie peut-être….</a:t>
            </a:r>
          </a:p>
          <a:p>
            <a:r>
              <a:rPr lang="fr-FR" sz="4000" dirty="0" smtClean="0"/>
              <a:t>Parle-lui de ta semaine, du temps (quelle chaleur en ce moment!!)</a:t>
            </a:r>
          </a:p>
          <a:p>
            <a:r>
              <a:rPr lang="fr-FR" sz="4000" dirty="0" smtClean="0"/>
              <a:t>Ce qu’il a raté…</a:t>
            </a:r>
          </a:p>
          <a:p>
            <a:r>
              <a:rPr lang="fr-FR" sz="4000" dirty="0" smtClean="0"/>
              <a:t>…il va falloir exagérer…..</a:t>
            </a:r>
          </a:p>
          <a:p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98619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631" y="353961"/>
            <a:ext cx="13521323" cy="563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35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eat dog festival china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381" y="25123"/>
            <a:ext cx="9655863" cy="656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23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29602" y="790032"/>
            <a:ext cx="5588758" cy="5927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60"/>
              </a:lnSpc>
              <a:spcAft>
                <a:spcPts val="870"/>
              </a:spcAft>
            </a:pPr>
            <a:r>
              <a:rPr lang="fr-FR" sz="4000" dirty="0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Renaud </a:t>
            </a:r>
            <a:r>
              <a:rPr lang="fr-FR" sz="4000" dirty="0" err="1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Lavillenie</a:t>
            </a:r>
            <a:r>
              <a:rPr lang="fr-FR" sz="4000" dirty="0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,</a:t>
            </a:r>
          </a:p>
          <a:p>
            <a:pPr>
              <a:lnSpc>
                <a:spcPts val="1960"/>
              </a:lnSpc>
              <a:spcAft>
                <a:spcPts val="870"/>
              </a:spcAft>
            </a:pPr>
            <a:endParaRPr lang="fr-FR" sz="4000" dirty="0">
              <a:solidFill>
                <a:srgbClr val="3F3E3E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960"/>
              </a:lnSpc>
              <a:spcAft>
                <a:spcPts val="870"/>
              </a:spcAft>
            </a:pPr>
            <a:endParaRPr lang="fr-FR" sz="4000" dirty="0">
              <a:solidFill>
                <a:srgbClr val="3F3E3E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960"/>
              </a:lnSpc>
              <a:spcAft>
                <a:spcPts val="870"/>
              </a:spcAft>
            </a:pPr>
            <a:r>
              <a:rPr lang="fr-FR" sz="4000" dirty="0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Bernard-Henri Lévy,</a:t>
            </a:r>
          </a:p>
          <a:p>
            <a:pPr>
              <a:lnSpc>
                <a:spcPts val="1960"/>
              </a:lnSpc>
              <a:spcAft>
                <a:spcPts val="870"/>
              </a:spcAft>
            </a:pPr>
            <a:endParaRPr lang="fr-FR" sz="4000" dirty="0">
              <a:solidFill>
                <a:srgbClr val="3F3E3E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960"/>
              </a:lnSpc>
              <a:spcAft>
                <a:spcPts val="870"/>
              </a:spcAft>
            </a:pPr>
            <a:r>
              <a:rPr lang="fr-FR" sz="4000" dirty="0" err="1" smtClean="0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Banksy</a:t>
            </a:r>
            <a:r>
              <a:rPr lang="fr-FR" sz="4000" dirty="0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, </a:t>
            </a:r>
          </a:p>
          <a:p>
            <a:pPr>
              <a:lnSpc>
                <a:spcPts val="1960"/>
              </a:lnSpc>
              <a:spcAft>
                <a:spcPts val="870"/>
              </a:spcAft>
            </a:pPr>
            <a:endParaRPr lang="fr-FR" sz="4000" dirty="0">
              <a:solidFill>
                <a:srgbClr val="3F3E3E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960"/>
              </a:lnSpc>
              <a:spcAft>
                <a:spcPts val="870"/>
              </a:spcAft>
            </a:pPr>
            <a:r>
              <a:rPr lang="fr-FR" sz="4000" dirty="0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Pierre </a:t>
            </a:r>
            <a:r>
              <a:rPr lang="fr-FR" sz="4000" dirty="0" err="1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Rabhi</a:t>
            </a:r>
            <a:r>
              <a:rPr lang="fr-FR" sz="4000" dirty="0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, </a:t>
            </a:r>
          </a:p>
          <a:p>
            <a:pPr>
              <a:lnSpc>
                <a:spcPts val="1960"/>
              </a:lnSpc>
              <a:spcAft>
                <a:spcPts val="870"/>
              </a:spcAft>
            </a:pPr>
            <a:endParaRPr lang="fr-FR" sz="4000" dirty="0">
              <a:solidFill>
                <a:srgbClr val="3F3E3E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960"/>
              </a:lnSpc>
              <a:spcAft>
                <a:spcPts val="870"/>
              </a:spcAft>
            </a:pPr>
            <a:endParaRPr lang="fr-FR" sz="4000" dirty="0">
              <a:solidFill>
                <a:srgbClr val="3F3E3E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960"/>
              </a:lnSpc>
              <a:spcAft>
                <a:spcPts val="870"/>
              </a:spcAft>
            </a:pPr>
            <a:r>
              <a:rPr lang="fr-FR" sz="4000" dirty="0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Michel </a:t>
            </a:r>
            <a:r>
              <a:rPr lang="fr-FR" sz="4000" dirty="0" err="1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Jonasz</a:t>
            </a:r>
            <a:r>
              <a:rPr lang="fr-FR" sz="4000" dirty="0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, </a:t>
            </a:r>
          </a:p>
          <a:p>
            <a:pPr>
              <a:lnSpc>
                <a:spcPts val="1960"/>
              </a:lnSpc>
              <a:spcAft>
                <a:spcPts val="870"/>
              </a:spcAft>
            </a:pPr>
            <a:endParaRPr lang="fr-FR" sz="4000" dirty="0">
              <a:solidFill>
                <a:srgbClr val="3F3E3E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960"/>
              </a:lnSpc>
              <a:spcAft>
                <a:spcPts val="870"/>
              </a:spcAft>
            </a:pPr>
            <a:r>
              <a:rPr lang="fr-FR" sz="4000" dirty="0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Pierre Richard, </a:t>
            </a:r>
          </a:p>
          <a:p>
            <a:pPr>
              <a:lnSpc>
                <a:spcPts val="1960"/>
              </a:lnSpc>
              <a:spcAft>
                <a:spcPts val="870"/>
              </a:spcAft>
            </a:pPr>
            <a:endParaRPr lang="fr-FR" sz="4000" dirty="0">
              <a:solidFill>
                <a:srgbClr val="3F3E3E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960"/>
              </a:lnSpc>
              <a:spcAft>
                <a:spcPts val="870"/>
              </a:spcAft>
            </a:pPr>
            <a:endParaRPr lang="fr-FR" sz="4000" dirty="0">
              <a:solidFill>
                <a:srgbClr val="3F3E3E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960"/>
              </a:lnSpc>
              <a:spcAft>
                <a:spcPts val="870"/>
              </a:spcAft>
            </a:pPr>
            <a:r>
              <a:rPr lang="fr-FR" sz="4000" dirty="0" err="1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Malala</a:t>
            </a:r>
            <a:r>
              <a:rPr lang="fr-FR" sz="4000" dirty="0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4000" dirty="0" err="1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Yousafsai</a:t>
            </a:r>
            <a:r>
              <a:rPr lang="fr-FR" sz="4000" dirty="0">
                <a:solidFill>
                  <a:srgbClr val="3F3E3E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.</a:t>
            </a:r>
            <a:endParaRPr lang="en-GB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7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84231" y="5733125"/>
            <a:ext cx="59307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http://quiz.tv5monde.com/decouverte/quizz/cuisine_21</a:t>
            </a:r>
            <a:r>
              <a:rPr lang="fr-FR" dirty="0"/>
              <a:t> </a:t>
            </a: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737" y="12189"/>
            <a:ext cx="8288562" cy="561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3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130</Words>
  <Application>Microsoft Office PowerPoint</Application>
  <PresentationFormat>Widescreen</PresentationFormat>
  <Paragraphs>40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Times New Roman</vt:lpstr>
      <vt:lpstr>Office Theme</vt:lpstr>
      <vt:lpstr>Lundi 22 juin</vt:lpstr>
      <vt:lpstr>PowerPoint Presentation</vt:lpstr>
      <vt:lpstr>La carte postale de Trevor</vt:lpstr>
      <vt:lpstr>La carte postale de Trevor</vt:lpstr>
      <vt:lpstr>La carte postale de Trevor</vt:lpstr>
      <vt:lpstr>PowerPoint Presentation</vt:lpstr>
      <vt:lpstr>PowerPoint Presentation</vt:lpstr>
      <vt:lpstr>PowerPoint Presentation</vt:lpstr>
      <vt:lpstr>PowerPoint Presentation</vt:lpstr>
      <vt:lpstr>L’énervée</vt:lpstr>
      <vt:lpstr>L’école dans le monde</vt:lpstr>
      <vt:lpstr>PowerPoint Presentation</vt:lpstr>
      <vt:lpstr>PowerPoint Presentation</vt:lpstr>
      <vt:lpstr>PowerPoint Presentation</vt:lpstr>
    </vt:vector>
  </TitlesOfParts>
  <Company>Upper Wharfedale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Lundi 22 juin</dc:title>
  <dc:creator>Mrs Burns</dc:creator>
  <cp:lastModifiedBy>nightclass</cp:lastModifiedBy>
  <cp:revision>12</cp:revision>
  <dcterms:created xsi:type="dcterms:W3CDTF">2015-06-22T15:39:13Z</dcterms:created>
  <dcterms:modified xsi:type="dcterms:W3CDTF">2015-06-22T20:04:22Z</dcterms:modified>
</cp:coreProperties>
</file>